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6"/>
  </p:handout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2" r:id="rId13"/>
    <p:sldId id="260" r:id="rId14"/>
    <p:sldId id="25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04995-8CD1-4007-ACC1-9D83C5A1A505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90686-F86F-494F-81A7-0B448D959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968-B9DB-40D2-B1DE-62D3F0F06994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08DC7-9E7A-473D-8C06-7F1A6A4D75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968-B9DB-40D2-B1DE-62D3F0F06994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DC7-9E7A-473D-8C06-7F1A6A4D7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968-B9DB-40D2-B1DE-62D3F0F06994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DC7-9E7A-473D-8C06-7F1A6A4D7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211968-B9DB-40D2-B1DE-62D3F0F06994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E608DC7-9E7A-473D-8C06-7F1A6A4D75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968-B9DB-40D2-B1DE-62D3F0F06994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DC7-9E7A-473D-8C06-7F1A6A4D75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968-B9DB-40D2-B1DE-62D3F0F06994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DC7-9E7A-473D-8C06-7F1A6A4D75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DC7-9E7A-473D-8C06-7F1A6A4D75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968-B9DB-40D2-B1DE-62D3F0F06994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968-B9DB-40D2-B1DE-62D3F0F06994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DC7-9E7A-473D-8C06-7F1A6A4D75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968-B9DB-40D2-B1DE-62D3F0F06994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8DC7-9E7A-473D-8C06-7F1A6A4D7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211968-B9DB-40D2-B1DE-62D3F0F06994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608DC7-9E7A-473D-8C06-7F1A6A4D75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1968-B9DB-40D2-B1DE-62D3F0F06994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08DC7-9E7A-473D-8C06-7F1A6A4D75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211968-B9DB-40D2-B1DE-62D3F0F06994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E608DC7-9E7A-473D-8C06-7F1A6A4D75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it that we do here?</a:t>
            </a:r>
          </a:p>
          <a:p>
            <a:r>
              <a:rPr lang="en-US" dirty="0" smtClean="0"/>
              <a:t>What are we paying you for?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Demystifying the Web</a:t>
            </a:r>
            <a:endParaRPr lang="en-US" dirty="0"/>
          </a:p>
        </p:txBody>
      </p:sp>
      <p:pic>
        <p:nvPicPr>
          <p:cNvPr id="6146" name="Picture 2" descr="C:\Documents and Settings\honeybear\Local Settings\Temporary Internet Files\Content.IE5\MFPD6UDD\MPj043934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6482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Content</a:t>
            </a:r>
            <a:r>
              <a:rPr lang="en-US" dirty="0" smtClean="0"/>
              <a:t>…what? A Blog?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Content Management System (CMS)</a:t>
            </a:r>
          </a:p>
          <a:p>
            <a:r>
              <a:rPr lang="en-US" dirty="0" smtClean="0"/>
              <a:t>Allows YOU to control and modify the content</a:t>
            </a:r>
          </a:p>
          <a:p>
            <a:r>
              <a:rPr lang="en-US" dirty="0" smtClean="0"/>
              <a:t>Don’t need to wait for us.</a:t>
            </a:r>
          </a:p>
          <a:p>
            <a:r>
              <a:rPr lang="en-US" dirty="0" smtClean="0"/>
              <a:t>Can do during any hour – 24/7 access to your site’s content!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Blog (Weblog)</a:t>
            </a:r>
          </a:p>
          <a:p>
            <a:pPr lvl="1"/>
            <a:r>
              <a:rPr lang="en-US" dirty="0" smtClean="0"/>
              <a:t>You control the content.</a:t>
            </a:r>
          </a:p>
          <a:p>
            <a:pPr lvl="1"/>
            <a:r>
              <a:rPr lang="en-US" dirty="0" smtClean="0"/>
              <a:t>Clients/Users leave you feedback – comments</a:t>
            </a:r>
          </a:p>
          <a:p>
            <a:pPr lvl="1"/>
            <a:r>
              <a:rPr lang="en-US" dirty="0" smtClean="0"/>
              <a:t>Allows multiple users to publish content, each being attributed as such.</a:t>
            </a:r>
          </a:p>
          <a:p>
            <a:pPr lvl="1"/>
            <a:r>
              <a:rPr lang="en-US" dirty="0" smtClean="0"/>
              <a:t>It’s </a:t>
            </a:r>
            <a:r>
              <a:rPr lang="en-US" i="1" dirty="0" smtClean="0"/>
              <a:t>anything </a:t>
            </a:r>
            <a:r>
              <a:rPr lang="en-US" dirty="0" smtClean="0"/>
              <a:t>you want it to be! From life excerpts to business events.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even, we’ve just begun!</a:t>
            </a:r>
          </a:p>
          <a:p>
            <a:r>
              <a:rPr lang="en-US" dirty="0" smtClean="0"/>
              <a:t>We need to:</a:t>
            </a:r>
          </a:p>
          <a:p>
            <a:pPr lvl="1"/>
            <a:r>
              <a:rPr lang="en-US" dirty="0" smtClean="0"/>
              <a:t>Get your clients to find you (SEO)</a:t>
            </a:r>
          </a:p>
          <a:p>
            <a:pPr lvl="1"/>
            <a:r>
              <a:rPr lang="en-US" dirty="0" smtClean="0"/>
              <a:t>Get your site promoted – free or paid</a:t>
            </a:r>
          </a:p>
          <a:p>
            <a:pPr lvl="1"/>
            <a:r>
              <a:rPr lang="en-US" dirty="0" smtClean="0"/>
              <a:t>Keep the content from getting stagnant</a:t>
            </a:r>
          </a:p>
          <a:p>
            <a:pPr lvl="1"/>
            <a:r>
              <a:rPr lang="en-US" dirty="0" smtClean="0"/>
              <a:t>Know your competition and what they’re doing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My site's up</a:t>
            </a:r>
            <a:r>
              <a:rPr lang="en-US" dirty="0" smtClean="0"/>
              <a:t>…Done?</a:t>
            </a:r>
            <a:endParaRPr lang="en-US" dirty="0"/>
          </a:p>
        </p:txBody>
      </p:sp>
      <p:pic>
        <p:nvPicPr>
          <p:cNvPr id="9218" name="Picture 2" descr="C:\Documents and Settings\honeybear\Local Settings\Temporary Internet Files\Content.IE5\0E1X6BVQ\MPj04393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2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smtClean="0"/>
              <a:t>Promotion</a:t>
            </a:r>
            <a:r>
              <a:rPr lang="en-US" sz="3600" dirty="0" smtClean="0"/>
              <a:t>…Get YOUR clients to find YOU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Search Engine Optimization</a:t>
            </a:r>
          </a:p>
          <a:p>
            <a:pPr lvl="1"/>
            <a:r>
              <a:rPr lang="en-US" dirty="0" smtClean="0"/>
              <a:t>This is getting your clients to find you.</a:t>
            </a:r>
          </a:p>
          <a:p>
            <a:pPr lvl="1"/>
            <a:r>
              <a:rPr lang="en-US" dirty="0" smtClean="0"/>
              <a:t>Knowledge is out there, you just need the time and ability to do so.</a:t>
            </a:r>
            <a:endParaRPr lang="en-US" dirty="0"/>
          </a:p>
        </p:txBody>
      </p:sp>
      <p:pic>
        <p:nvPicPr>
          <p:cNvPr id="3076" name="Picture 4" descr="C:\Documents and Settings\honeybear\Local Settings\Temporary Internet Files\Content.IE5\MFPD6UDD\MPj0439359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80381"/>
            <a:ext cx="4059238" cy="405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Search Engine Optimization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will your clients find you?</a:t>
            </a:r>
          </a:p>
          <a:p>
            <a:r>
              <a:rPr lang="en-US" dirty="0" smtClean="0"/>
              <a:t>What will they see when they search for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SEO</a:t>
            </a:r>
          </a:p>
          <a:p>
            <a:pPr lvl="1"/>
            <a:r>
              <a:rPr lang="en-US" dirty="0" smtClean="0"/>
              <a:t>Search Engine Optimization</a:t>
            </a:r>
          </a:p>
          <a:p>
            <a:r>
              <a:rPr lang="en-US" dirty="0" smtClean="0"/>
              <a:t>Organic Search</a:t>
            </a:r>
          </a:p>
          <a:p>
            <a:pPr lvl="1"/>
            <a:r>
              <a:rPr lang="en-US" dirty="0" smtClean="0"/>
              <a:t>People actively searching for YOU</a:t>
            </a:r>
          </a:p>
          <a:p>
            <a:r>
              <a:rPr lang="en-US" dirty="0" smtClean="0"/>
              <a:t>Paid Search, </a:t>
            </a:r>
            <a:r>
              <a:rPr lang="en-US" dirty="0" err="1" smtClean="0"/>
              <a:t>AdWords</a:t>
            </a:r>
            <a:endParaRPr lang="en-US" dirty="0" smtClean="0"/>
          </a:p>
          <a:p>
            <a:pPr lvl="1"/>
            <a:r>
              <a:rPr lang="en-US" dirty="0" smtClean="0"/>
              <a:t>YOU actively searching for clients</a:t>
            </a:r>
          </a:p>
          <a:p>
            <a:pPr lvl="1"/>
            <a:r>
              <a:rPr lang="en-US" dirty="0" smtClean="0"/>
              <a:t>Costs money!</a:t>
            </a:r>
          </a:p>
          <a:p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Considered by many to be “the” search engine. Surprisingly, doesn’t have a strong market share outside of the US.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Words to know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_are_all_right_he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524000"/>
            <a:ext cx="4572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World</a:t>
            </a:r>
            <a:r>
              <a:rPr lang="en-US" dirty="0" smtClean="0"/>
              <a:t>…Wide Web</a:t>
            </a:r>
            <a:endParaRPr lang="en-US" dirty="0"/>
          </a:p>
        </p:txBody>
      </p:sp>
      <p:sp>
        <p:nvSpPr>
          <p:cNvPr id="5" name="Multiply 4"/>
          <p:cNvSpPr/>
          <p:nvPr/>
        </p:nvSpPr>
        <p:spPr>
          <a:xfrm>
            <a:off x="4648200" y="4419600"/>
            <a:ext cx="1066800" cy="304800"/>
          </a:xfrm>
          <a:prstGeom prst="mathMultiply">
            <a:avLst>
              <a:gd name="adj1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670129">
            <a:off x="4053171" y="4058824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Your Website is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How Google 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series of </a:t>
            </a:r>
            <a:r>
              <a:rPr lang="en-US" i="1" dirty="0" smtClean="0"/>
              <a:t>complex</a:t>
            </a:r>
            <a:r>
              <a:rPr lang="en-US" dirty="0" smtClean="0"/>
              <a:t> formulas that constantly evaluate the content of the site and compare it with other features of the site.</a:t>
            </a:r>
          </a:p>
          <a:p>
            <a:r>
              <a:rPr lang="en-US" dirty="0" smtClean="0"/>
              <a:t>Also uses links.</a:t>
            </a:r>
          </a:p>
          <a:p>
            <a:r>
              <a:rPr lang="en-US" dirty="0" smtClean="0"/>
              <a:t>Google likes your site better the less it has to rely on only your site.</a:t>
            </a:r>
            <a:endParaRPr lang="en-US" dirty="0" smtClean="0"/>
          </a:p>
          <a:p>
            <a:r>
              <a:rPr lang="en-US" dirty="0" smtClean="0"/>
              <a:t>NO ONE KNOWS!</a:t>
            </a:r>
            <a:endParaRPr lang="en-US" dirty="0"/>
          </a:p>
        </p:txBody>
      </p:sp>
      <p:pic>
        <p:nvPicPr>
          <p:cNvPr id="1026" name="Picture 2" descr="C:\Documents and Settings\honeybear\Local Settings\Temporary Internet Files\Content.IE5\0E1X6BVQ\MPj0439308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0381"/>
            <a:ext cx="4059238" cy="405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</a:t>
            </a:r>
            <a:r>
              <a:rPr lang="en-US" dirty="0" smtClean="0"/>
              <a:t>o</a:t>
            </a:r>
            <a:r>
              <a:rPr smtClean="0"/>
              <a:t>w does Google find you site?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That’s where we come in!</a:t>
            </a:r>
          </a:p>
          <a:p>
            <a:r>
              <a:rPr lang="en-US" dirty="0" smtClean="0"/>
              <a:t>We tell Google your site exists</a:t>
            </a:r>
          </a:p>
          <a:p>
            <a:r>
              <a:rPr lang="en-US" dirty="0" smtClean="0"/>
              <a:t>We tell Google how your site is setup</a:t>
            </a:r>
          </a:p>
          <a:p>
            <a:r>
              <a:rPr lang="en-US" dirty="0" smtClean="0"/>
              <a:t>We track how often and how Google is looking at your site, and make recommendations off of this data.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is called Search Engine Optimization (SEO) in the industry.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Get Found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Great, you have a site, we’ve told Google about it. What about the others?</a:t>
            </a:r>
          </a:p>
          <a:p>
            <a:r>
              <a:rPr lang="en-US" dirty="0" smtClean="0"/>
              <a:t>We do that too. </a:t>
            </a:r>
          </a:p>
          <a:p>
            <a:r>
              <a:rPr lang="en-US" dirty="0" smtClean="0"/>
              <a:t>Google is known as the “king” of search engines. </a:t>
            </a:r>
          </a:p>
          <a:p>
            <a:r>
              <a:rPr lang="en-US" dirty="0" smtClean="0"/>
              <a:t>Organic Searches vs. Paid Searches.</a:t>
            </a:r>
            <a:endParaRPr lang="en-US" dirty="0"/>
          </a:p>
        </p:txBody>
      </p:sp>
      <p:pic>
        <p:nvPicPr>
          <p:cNvPr id="2050" name="Picture 2" descr="C:\Documents and Settings\honeybear\Local Settings\Temporary Internet Files\Content.IE5\MFPD6UDD\MPj0439239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0381"/>
            <a:ext cx="4059238" cy="405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Organic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average user, searching for YOU</a:t>
            </a:r>
          </a:p>
          <a:p>
            <a:r>
              <a:rPr lang="en-US" dirty="0" smtClean="0"/>
              <a:t>Can be broad or specific search terms</a:t>
            </a:r>
          </a:p>
          <a:p>
            <a:r>
              <a:rPr lang="en-US" dirty="0" smtClean="0"/>
              <a:t>We need to know what keywords to focus on</a:t>
            </a:r>
          </a:p>
          <a:p>
            <a:r>
              <a:rPr lang="en-US" dirty="0" smtClean="0"/>
              <a:t>Example time!</a:t>
            </a:r>
            <a:endParaRPr lang="en-US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8629" b="3467"/>
          <a:stretch>
            <a:fillRect/>
          </a:stretch>
        </p:blipFill>
        <p:spPr bwMode="auto">
          <a:xfrm>
            <a:off x="4648200" y="2674891"/>
            <a:ext cx="4059238" cy="227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648200" y="3962400"/>
            <a:ext cx="22860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What does the Web do?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I need a site?</a:t>
            </a:r>
          </a:p>
          <a:p>
            <a:r>
              <a:rPr lang="en-US" dirty="0" smtClean="0"/>
              <a:t>What will a site do for my business?</a:t>
            </a:r>
            <a:endParaRPr lang="en-US" dirty="0"/>
          </a:p>
        </p:txBody>
      </p:sp>
      <p:pic>
        <p:nvPicPr>
          <p:cNvPr id="5122" name="Picture 2" descr="C:\Documents and Settings\honeybear\Local Settings\Temporary Internet Files\Content.IE5\0E1X6BVQ\MPj043931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“sign </a:t>
            </a:r>
            <a:r>
              <a:rPr lang="en-US" dirty="0" err="1" smtClean="0"/>
              <a:t>ellensburg</a:t>
            </a:r>
            <a:r>
              <a:rPr lang="en-US" dirty="0" smtClean="0"/>
              <a:t>” in the big 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Search “</a:t>
            </a:r>
            <a:r>
              <a:rPr lang="en-US" dirty="0" err="1" smtClean="0"/>
              <a:t>ellensburg</a:t>
            </a:r>
            <a:r>
              <a:rPr lang="en-US" dirty="0" smtClean="0"/>
              <a:t> sign” in the big 3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Search for The Dog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2133600"/>
          <a:ext cx="6095999" cy="88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Keyword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Google.com position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Google.com URL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Yahoo (United States) position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Yahoo URL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Live position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Live URL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sign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ellensburg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www.sign-dog.com/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http://www.sign-dog.com/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http://www.sign-dog.com/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" y="4038600"/>
          <a:ext cx="6095999" cy="88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Keyword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Google.com position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Google.com URL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Yahoo (United States) position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Yahoo URL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Live position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Live URL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ellensburg sign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www.sign-dog.com/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http://www.sign-dog.com/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http://www.sign-dog.com/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dirty="0" smtClean="0"/>
              <a:t>Google has “Universal Search”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2209800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t="18629" b="3467"/>
          <a:stretch>
            <a:fillRect/>
          </a:stretch>
        </p:blipFill>
        <p:spPr bwMode="auto">
          <a:xfrm>
            <a:off x="1447800" y="2438400"/>
            <a:ext cx="62674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447800" y="3124200"/>
            <a:ext cx="35814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Paid 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Costs YOU money when someone clicks on your advert.</a:t>
            </a:r>
          </a:p>
          <a:p>
            <a:r>
              <a:rPr lang="en-US" dirty="0" smtClean="0"/>
              <a:t>Bid on keywords (and combinations)</a:t>
            </a:r>
          </a:p>
          <a:p>
            <a:r>
              <a:rPr lang="en-US" dirty="0" smtClean="0"/>
              <a:t>Set a budget (daily, monthly, annual)</a:t>
            </a:r>
          </a:p>
          <a:p>
            <a:r>
              <a:rPr lang="en-US" dirty="0" smtClean="0"/>
              <a:t>Design your Advert</a:t>
            </a:r>
          </a:p>
          <a:p>
            <a:r>
              <a:rPr lang="en-US" dirty="0" smtClean="0"/>
              <a:t>Watch the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18629" b="3467"/>
          <a:stretch>
            <a:fillRect/>
          </a:stretch>
        </p:blipFill>
        <p:spPr bwMode="auto">
          <a:xfrm>
            <a:off x="457200" y="2674891"/>
            <a:ext cx="4059238" cy="227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200400" y="3048000"/>
            <a:ext cx="10668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Measuring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do that too!</a:t>
            </a:r>
          </a:p>
          <a:p>
            <a:r>
              <a:rPr lang="en-US" dirty="0" smtClean="0"/>
              <a:t>We use our internal tools as well as Google tools.</a:t>
            </a:r>
            <a:endParaRPr lang="en-US" dirty="0" smtClean="0"/>
          </a:p>
          <a:p>
            <a:r>
              <a:rPr lang="en-US" dirty="0" smtClean="0"/>
              <a:t>We can provide you with the results, even walking you through what you’re looking at.</a:t>
            </a:r>
          </a:p>
          <a:p>
            <a:r>
              <a:rPr lang="en-US" dirty="0" smtClean="0"/>
              <a:t>We can measure down to the small details:</a:t>
            </a:r>
          </a:p>
          <a:p>
            <a:pPr lvl="1"/>
            <a:r>
              <a:rPr lang="en-US" dirty="0" smtClean="0"/>
              <a:t>Where you users are coming from</a:t>
            </a:r>
          </a:p>
          <a:p>
            <a:pPr lvl="1"/>
            <a:r>
              <a:rPr lang="en-US" dirty="0" smtClean="0"/>
              <a:t>What they’re doing on your site</a:t>
            </a:r>
          </a:p>
          <a:p>
            <a:pPr lvl="1"/>
            <a:r>
              <a:rPr lang="en-US" dirty="0" smtClean="0"/>
              <a:t>How they found you.</a:t>
            </a:r>
            <a:endParaRPr lang="en-US" dirty="0"/>
          </a:p>
        </p:txBody>
      </p:sp>
      <p:pic>
        <p:nvPicPr>
          <p:cNvPr id="5122" name="Picture 2" descr="C:\Documents and Settings\honeybear\Local Settings\Temporary Internet Files\Content.IE5\3ZX9OX3R\MPj0439242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80381"/>
            <a:ext cx="4059238" cy="405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We're Here to Make YOU Secceed!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Our business is built upon you.</a:t>
            </a:r>
          </a:p>
          <a:p>
            <a:r>
              <a:rPr lang="en-US" dirty="0" smtClean="0"/>
              <a:t>We want you to succeed above all your competitors</a:t>
            </a:r>
          </a:p>
          <a:p>
            <a:r>
              <a:rPr lang="en-US" dirty="0" smtClean="0"/>
              <a:t>We back what we do and will fix anything within our domain.</a:t>
            </a:r>
            <a:endParaRPr lang="en-US" dirty="0"/>
          </a:p>
        </p:txBody>
      </p:sp>
      <p:pic>
        <p:nvPicPr>
          <p:cNvPr id="6146" name="Picture 2" descr="C:\Documents and Settings\honeybear\Local Settings\Temporary Internet Files\Content.IE5\0E1X6BVQ\MPj0439348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0381"/>
            <a:ext cx="4059238" cy="405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Your Company, Your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Internet is the fastest growing medium…EVER</a:t>
            </a:r>
          </a:p>
          <a:p>
            <a:r>
              <a:rPr lang="en-US" dirty="0" smtClean="0"/>
              <a:t>Your customer base is searching for you already</a:t>
            </a:r>
          </a:p>
          <a:p>
            <a:r>
              <a:rPr lang="en-US" dirty="0" smtClean="0"/>
              <a:t>Open virtually unlimited Marketing opportunities</a:t>
            </a:r>
            <a:endParaRPr lang="en-US" dirty="0"/>
          </a:p>
        </p:txBody>
      </p:sp>
      <p:pic>
        <p:nvPicPr>
          <p:cNvPr id="6" name="Picture 2" descr="C:\Documents and Settings\honeybear\Local Settings\Temporary Internet Files\Content.IE5\3ZX9OX3R\MPj0439347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126" y="1904307"/>
            <a:ext cx="3811385" cy="3811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What to do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do you want your clients to see?</a:t>
            </a:r>
          </a:p>
          <a:p>
            <a:r>
              <a:rPr lang="en-US" dirty="0" smtClean="0"/>
              <a:t>Where do you want to send your clients?</a:t>
            </a:r>
          </a:p>
          <a:p>
            <a:r>
              <a:rPr lang="en-US" dirty="0" smtClean="0"/>
              <a:t>What information do you want from your clients?</a:t>
            </a:r>
          </a:p>
          <a:p>
            <a:r>
              <a:rPr lang="en-US" dirty="0" smtClean="0"/>
              <a:t>Most importantly, what domain name do you want?</a:t>
            </a:r>
          </a:p>
        </p:txBody>
      </p:sp>
      <p:pic>
        <p:nvPicPr>
          <p:cNvPr id="2050" name="Picture 2" descr="C:\Documents and Settings\honeybear\Local Settings\Temporary Internet Files\Content.IE5\0E1X6BVQ\MPj0439344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0381"/>
            <a:ext cx="4059238" cy="405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Your Favorite Website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Think of you favorite site. Whether you visit this site often, or just love the look of it.</a:t>
            </a:r>
          </a:p>
          <a:p>
            <a:r>
              <a:rPr lang="en-US" dirty="0" smtClean="0"/>
              <a:t>What do you like?</a:t>
            </a:r>
          </a:p>
          <a:p>
            <a:r>
              <a:rPr lang="en-US" dirty="0" smtClean="0"/>
              <a:t>Why do you come back?</a:t>
            </a:r>
          </a:p>
          <a:p>
            <a:r>
              <a:rPr lang="en-US" dirty="0" smtClean="0"/>
              <a:t>What marketing do you receive from them?</a:t>
            </a:r>
          </a:p>
          <a:p>
            <a:r>
              <a:rPr lang="en-US" dirty="0" smtClean="0"/>
              <a:t>What marketing do you see on the page?</a:t>
            </a:r>
            <a:endParaRPr lang="en-US" dirty="0"/>
          </a:p>
        </p:txBody>
      </p:sp>
      <p:pic>
        <p:nvPicPr>
          <p:cNvPr id="4098" name="Picture 2" descr="C:\Documents and Settings\honeybear\Local Settings\Temporary Internet Files\Content.IE5\FE29QUVQ\MPj0435725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83083"/>
            <a:ext cx="4059238" cy="4053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What can my site do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Sell your items online…worldwide!</a:t>
            </a:r>
          </a:p>
          <a:p>
            <a:r>
              <a:rPr lang="en-US" dirty="0" smtClean="0"/>
              <a:t>Sell your ideas</a:t>
            </a:r>
          </a:p>
          <a:p>
            <a:r>
              <a:rPr lang="en-US" dirty="0" smtClean="0"/>
              <a:t>Get customers to come to YOU</a:t>
            </a:r>
          </a:p>
          <a:p>
            <a:r>
              <a:rPr lang="en-US" dirty="0" smtClean="0"/>
              <a:t>Get client’s information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Mailing Address</a:t>
            </a:r>
          </a:p>
          <a:p>
            <a:pPr lvl="1"/>
            <a:r>
              <a:rPr lang="en-US" dirty="0" smtClean="0"/>
              <a:t>Phone numbers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Give your clients information</a:t>
            </a:r>
          </a:p>
          <a:p>
            <a:r>
              <a:rPr lang="en-US" dirty="0" smtClean="0"/>
              <a:t>Give your clients special incentives</a:t>
            </a:r>
          </a:p>
          <a:p>
            <a:r>
              <a:rPr lang="en-US" dirty="0" smtClean="0"/>
              <a:t>Market to your heart’s content!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Do you really need a website?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Maybe “no”</a:t>
            </a:r>
          </a:p>
          <a:p>
            <a:pPr lvl="1"/>
            <a:r>
              <a:rPr lang="en-US" dirty="0" smtClean="0"/>
              <a:t>“I don’t know what to do with it”</a:t>
            </a:r>
          </a:p>
          <a:p>
            <a:pPr lvl="1"/>
            <a:r>
              <a:rPr lang="en-US" dirty="0" smtClean="0"/>
              <a:t>“I don’t need to reach anyone else”</a:t>
            </a:r>
          </a:p>
          <a:p>
            <a:pPr lvl="1"/>
            <a:r>
              <a:rPr lang="en-US" dirty="0" smtClean="0"/>
              <a:t>“My customers know who I am and where I am. They know what I do/sell.”</a:t>
            </a:r>
          </a:p>
          <a:p>
            <a:pPr lvl="1"/>
            <a:r>
              <a:rPr lang="en-US" dirty="0" smtClean="0"/>
              <a:t>“Customers won’t search for me or look for me online.”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Usually “YES”</a:t>
            </a:r>
          </a:p>
          <a:p>
            <a:pPr lvl="1"/>
            <a:r>
              <a:rPr lang="en-US" dirty="0" smtClean="0"/>
              <a:t>Online marketing opportunities</a:t>
            </a:r>
          </a:p>
          <a:p>
            <a:pPr lvl="1"/>
            <a:r>
              <a:rPr lang="en-US" dirty="0" smtClean="0"/>
              <a:t>Help YOUR clients find YOU</a:t>
            </a:r>
          </a:p>
          <a:p>
            <a:pPr lvl="1"/>
            <a:r>
              <a:rPr lang="en-US" dirty="0" smtClean="0"/>
              <a:t>Help potential clients find YOU</a:t>
            </a:r>
          </a:p>
          <a:p>
            <a:pPr lvl="1"/>
            <a:r>
              <a:rPr lang="en-US" dirty="0" smtClean="0"/>
              <a:t>24/7 access to you and your business!</a:t>
            </a:r>
          </a:p>
          <a:p>
            <a:pPr lvl="1"/>
            <a:r>
              <a:rPr lang="en-US" dirty="0" smtClean="0"/>
              <a:t>Email - personalized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 want a site</a:t>
            </a:r>
            <a:r>
              <a:rPr lang="en-US" dirty="0" smtClean="0"/>
              <a:t>…now what?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Figure out what you want to do with your site.</a:t>
            </a:r>
          </a:p>
          <a:p>
            <a:r>
              <a:rPr lang="en-US" dirty="0" smtClean="0"/>
              <a:t>Think of a simple design.</a:t>
            </a:r>
          </a:p>
          <a:p>
            <a:pPr lvl="1"/>
            <a:r>
              <a:rPr lang="en-US" dirty="0" smtClean="0"/>
              <a:t>Example pages: “I like yahoo’s colors, but not the layout. I like the Google layout but not the colors.”</a:t>
            </a:r>
          </a:p>
          <a:p>
            <a:r>
              <a:rPr lang="en-US" dirty="0" err="1" smtClean="0"/>
              <a:t>SignDog</a:t>
            </a:r>
            <a:r>
              <a:rPr lang="en-US" dirty="0" smtClean="0"/>
              <a:t> Web Questionnaire.</a:t>
            </a:r>
            <a:endParaRPr lang="en-US" dirty="0"/>
          </a:p>
        </p:txBody>
      </p:sp>
      <p:pic>
        <p:nvPicPr>
          <p:cNvPr id="7170" name="Picture 2" descr="C:\Documents and Settings\honeybear\Local Settings\Temporary Internet Files\Content.IE5\FE29QUVQ\MPj0439357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0381"/>
            <a:ext cx="4059238" cy="405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 need help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Relax, that’s why we’re here.</a:t>
            </a:r>
          </a:p>
          <a:p>
            <a:r>
              <a:rPr lang="en-US" dirty="0" smtClean="0"/>
              <a:t>Tell us your general idea; we’ll help you from there.</a:t>
            </a:r>
          </a:p>
          <a:p>
            <a:r>
              <a:rPr lang="en-US" dirty="0" smtClean="0"/>
              <a:t>We can do everything from Site Design to Content Management Systems</a:t>
            </a:r>
          </a:p>
          <a:p>
            <a:r>
              <a:rPr lang="en-US" dirty="0" smtClean="0"/>
              <a:t>Or, we can do very little</a:t>
            </a:r>
            <a:endParaRPr lang="en-US" dirty="0"/>
          </a:p>
        </p:txBody>
      </p:sp>
      <p:pic>
        <p:nvPicPr>
          <p:cNvPr id="8194" name="Picture 2" descr="C:\Documents and Settings\honeybear\Local Settings\Temporary Internet Files\Content.IE5\3ZX9OX3R\MPj0439363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80381"/>
            <a:ext cx="4059238" cy="405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338</TotalTime>
  <Words>1039</Words>
  <Application>Microsoft Office PowerPoint</Application>
  <PresentationFormat>On-screen Show (4:3)</PresentationFormat>
  <Paragraphs>166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Demystifying the Web</vt:lpstr>
      <vt:lpstr>What does the Web do?</vt:lpstr>
      <vt:lpstr>Your Company, Your Site</vt:lpstr>
      <vt:lpstr>What to do…</vt:lpstr>
      <vt:lpstr>Your Favorite Website…</vt:lpstr>
      <vt:lpstr>What can my site do for ME?</vt:lpstr>
      <vt:lpstr>Do you really need a website?</vt:lpstr>
      <vt:lpstr>I want a site…now what?</vt:lpstr>
      <vt:lpstr>I need help…</vt:lpstr>
      <vt:lpstr>Content…what? A Blog?</vt:lpstr>
      <vt:lpstr>My site's up…Done?</vt:lpstr>
      <vt:lpstr>Promotion…Get YOUR clients to find YOU</vt:lpstr>
      <vt:lpstr>Search Engine Optimization</vt:lpstr>
      <vt:lpstr>Words to know</vt:lpstr>
      <vt:lpstr>The World…Wide Web</vt:lpstr>
      <vt:lpstr>How Google Works</vt:lpstr>
      <vt:lpstr>How does Google find you site?</vt:lpstr>
      <vt:lpstr>Get Found</vt:lpstr>
      <vt:lpstr>Organic Searches</vt:lpstr>
      <vt:lpstr>Search for The Dog</vt:lpstr>
      <vt:lpstr>…BUT</vt:lpstr>
      <vt:lpstr>Paid Search</vt:lpstr>
      <vt:lpstr>Measuring Results</vt:lpstr>
      <vt:lpstr>We're Here to Make YOU Secceed!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the Web</dc:title>
  <dc:creator>Brandon Marsh</dc:creator>
  <cp:lastModifiedBy>Brandon Marsh</cp:lastModifiedBy>
  <cp:revision>31</cp:revision>
  <dcterms:created xsi:type="dcterms:W3CDTF">2009-03-16T20:14:28Z</dcterms:created>
  <dcterms:modified xsi:type="dcterms:W3CDTF">2009-03-18T18:50:18Z</dcterms:modified>
</cp:coreProperties>
</file>